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67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261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8" r:id="rId26"/>
    <p:sldId id="399" r:id="rId27"/>
    <p:sldId id="397" r:id="rId28"/>
    <p:sldId id="4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00F8Hyjr1zC+VERMRerEg==" hashData="eQtdVE2H1RM5LcnUHuitZ/YuW7i9lBU27d9hYHRqHWSmAONaoskevRgiVDUpR2zVr8lfjKPPJlfZoI6dLuoOBQ=="/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dric Owens" initials="CO" lastIdx="2" clrIdx="0">
    <p:extLst>
      <p:ext uri="{19B8F6BF-5375-455C-9EA6-DF929625EA0E}">
        <p15:presenceInfo xmlns:p15="http://schemas.microsoft.com/office/powerpoint/2012/main" userId="S::cedric.owens@creditkarma.com::91477a57-c8cf-4001-8d70-f2c0062fd524" providerId="AD"/>
      </p:ext>
    </p:extLst>
  </p:cmAuthor>
  <p:cmAuthor id="2" name="Cedric Owens" initials="CO [2]" lastIdx="2" clrIdx="1">
    <p:extLst>
      <p:ext uri="{19B8F6BF-5375-455C-9EA6-DF929625EA0E}">
        <p15:presenceInfo xmlns:p15="http://schemas.microsoft.com/office/powerpoint/2012/main" userId="S::cowens@twilio.com::d9322a06-d0e6-422e-b1f1-77c520fe05f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9B"/>
    <a:srgbClr val="FF3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2"/>
  </p:normalViewPr>
  <p:slideViewPr>
    <p:cSldViewPr snapToGrid="0" snapToObjects="1">
      <p:cViewPr varScale="1">
        <p:scale>
          <a:sx n="148" d="100"/>
          <a:sy n="148" d="100"/>
        </p:scale>
        <p:origin x="21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1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9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2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8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5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9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73D71-5F7C-014C-A5AB-7386A9785200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5B6374A-86CD-DC42-BABF-0C12A9503E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02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partner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about.gitlab.com/partners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biodataofdrvhp.blogspot.com/2012/08/analysis-sweeping-apple-win-but-samsung.html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luscreenofjeff/Red-Team-Infrastructure-Wiki" TargetMode="External"/><Relationship Id="rId3" Type="http://schemas.openxmlformats.org/officeDocument/2006/relationships/hyperlink" Target="https://medium.com/red-teaming-with-a-blue-team-mentality/b4c613308beb" TargetMode="External"/><Relationship Id="rId7" Type="http://schemas.openxmlformats.org/officeDocument/2006/relationships/hyperlink" Target="https://malcomvetter.medium.com/safe-red-team-infrastructure-c5d6a0f13fa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dowens/Mod_Rewrite_Automation" TargetMode="External"/><Relationship Id="rId5" Type="http://schemas.openxmlformats.org/officeDocument/2006/relationships/hyperlink" Target="https://github.com/cedowens/Terraform_DigitalOcean_Scripts" TargetMode="External"/><Relationship Id="rId4" Type="http://schemas.openxmlformats.org/officeDocument/2006/relationships/hyperlink" Target="https://github.com/cedowens/Linode_Terraform_Scrip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D571-DECF-C74C-A586-B35F00A59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169" y="2422748"/>
            <a:ext cx="10157661" cy="2012503"/>
          </a:xfrm>
          <a:effectLst>
            <a:glow rad="127000">
              <a:srgbClr val="FF5A9B"/>
            </a:glow>
            <a:outerShdw blurRad="50800" dist="38100" dir="13500000" algn="br" rotWithShape="0">
              <a:schemeClr val="accent6">
                <a:lumMod val="60000"/>
                <a:lumOff val="40000"/>
                <a:alpha val="49000"/>
              </a:schemeClr>
            </a:outerShdw>
          </a:effectLst>
        </p:spPr>
        <p:txBody>
          <a:bodyPr>
            <a:normAutofit fontScale="90000"/>
          </a:bodyPr>
          <a:lstStyle/>
          <a:p>
            <a:r>
              <a:rPr lang="en-US" cap="none">
                <a:solidFill>
                  <a:schemeClr val="tx1"/>
                </a:solidFill>
                <a:effectLst/>
              </a:rPr>
              <a:t>Practical Infrastructure Automation for </a:t>
            </a:r>
            <a:r>
              <a:rPr lang="en-US" cap="none">
                <a:solidFill>
                  <a:srgbClr val="FF0000"/>
                </a:solidFill>
                <a:effectLst/>
              </a:rPr>
              <a:t>Red</a:t>
            </a:r>
            <a:r>
              <a:rPr lang="en-US" cap="none">
                <a:solidFill>
                  <a:schemeClr val="tx1"/>
                </a:solidFill>
                <a:effectLst/>
              </a:rPr>
              <a:t> Teams</a:t>
            </a:r>
            <a:endParaRPr lang="en-US" cap="none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B46C8-8EB8-B749-A1F8-06321C9EADF5}"/>
              </a:ext>
            </a:extLst>
          </p:cNvPr>
          <p:cNvSpPr txBox="1"/>
          <p:nvPr/>
        </p:nvSpPr>
        <p:spPr>
          <a:xfrm>
            <a:off x="0" y="6119336"/>
            <a:ext cx="2625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Cedric Owens</a:t>
            </a:r>
          </a:p>
          <a:p>
            <a:r>
              <a:rPr lang="en-US" sz="2100" dirty="0" err="1">
                <a:solidFill>
                  <a:srgbClr val="FF5A9B"/>
                </a:solidFill>
              </a:rPr>
              <a:t>CarolinaCon</a:t>
            </a:r>
            <a:r>
              <a:rPr lang="en-US" sz="2100" dirty="0">
                <a:solidFill>
                  <a:srgbClr val="FF5A9B"/>
                </a:solidFill>
              </a:rPr>
              <a:t> 2021</a:t>
            </a:r>
          </a:p>
        </p:txBody>
      </p:sp>
      <p:pic>
        <p:nvPicPr>
          <p:cNvPr id="7" name="Picture 6" descr="CarolinaCon hack the pig logo">
            <a:extLst>
              <a:ext uri="{FF2B5EF4-FFF2-40B4-BE49-F238E27FC236}">
                <a16:creationId xmlns:a16="http://schemas.microsoft.com/office/drawing/2014/main" id="{3C21B1F5-2D91-F044-9F72-6F2085B8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6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Infra needs – redirectors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6B9A23ED-787B-C641-8F6B-3F478D52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05" y="976124"/>
            <a:ext cx="10086166" cy="567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1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Infra needs – C2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70F48F9D-8DEE-6C41-AD7B-18ED2E7A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96" y="1048670"/>
            <a:ext cx="9107886" cy="56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9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06" y="2904382"/>
            <a:ext cx="10415587" cy="104923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 examples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3" name="Picture 6" descr="CarolinaCon hack the pig logo">
            <a:extLst>
              <a:ext uri="{FF2B5EF4-FFF2-40B4-BE49-F238E27FC236}">
                <a16:creationId xmlns:a16="http://schemas.microsoft.com/office/drawing/2014/main" id="{D71138AD-0FD6-7048-9EFE-A5F197CA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2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 examples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116A-4B13-F648-A13D-1BA7EA50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6236"/>
            <a:ext cx="8703129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Different Approaches and Tools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An approach that I like: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Shell script</a:t>
            </a:r>
            <a:r>
              <a:rPr lang="en-US" sz="3200" dirty="0"/>
              <a:t>: captures config info and edits Terraform scripts.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Terraform scripts:</a:t>
            </a:r>
            <a:r>
              <a:rPr lang="en-US" sz="3200" dirty="0"/>
              <a:t> spin up infra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/>
              <a:t>Can use this approach across various cloud providers: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Linode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3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DigitalOcean</a:t>
            </a:r>
            <a:r>
              <a:rPr lang="en-US" sz="3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AWS, GCP, etc.</a:t>
            </a:r>
          </a:p>
        </p:txBody>
      </p:sp>
      <p:pic>
        <p:nvPicPr>
          <p:cNvPr id="4" name="Picture 3" descr="Shape, icon&#10;&#10;Description automatically generated">
            <a:extLst>
              <a:ext uri="{FF2B5EF4-FFF2-40B4-BE49-F238E27FC236}">
                <a16:creationId xmlns:a16="http://schemas.microsoft.com/office/drawing/2014/main" id="{B0815EE5-B444-1B4B-AFFE-7B9ED39BB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03329" y="2218599"/>
            <a:ext cx="1336729" cy="1510504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2D7893B-A085-184F-98C5-AE1EEFD6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651" y="1558037"/>
            <a:ext cx="1146956" cy="13209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9C623D3A-FE6A-5A4D-A3BA-3EF859F3B266}"/>
              </a:ext>
            </a:extLst>
          </p:cNvPr>
          <p:cNvSpPr/>
          <p:nvPr/>
        </p:nvSpPr>
        <p:spPr>
          <a:xfrm>
            <a:off x="10027357" y="4607012"/>
            <a:ext cx="1888671" cy="1110343"/>
          </a:xfrm>
          <a:prstGeom prst="cloud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FEEB23-31C2-E143-AF59-90018F4CB2E6}"/>
              </a:ext>
            </a:extLst>
          </p:cNvPr>
          <p:cNvCxnSpPr>
            <a:stCxn id="4" idx="2"/>
          </p:cNvCxnSpPr>
          <p:nvPr/>
        </p:nvCxnSpPr>
        <p:spPr>
          <a:xfrm>
            <a:off x="10971694" y="3729103"/>
            <a:ext cx="0" cy="83403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arolinaCon hack the pig logo">
            <a:extLst>
              <a:ext uri="{FF2B5EF4-FFF2-40B4-BE49-F238E27FC236}">
                <a16:creationId xmlns:a16="http://schemas.microsoft.com/office/drawing/2014/main" id="{84353448-1873-9E49-BA82-0F0114E7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B842E6-C16A-DB43-A573-273CBB89E433}"/>
              </a:ext>
            </a:extLst>
          </p:cNvPr>
          <p:cNvCxnSpPr>
            <a:cxnSpLocks/>
            <a:stCxn id="13314" idx="3"/>
          </p:cNvCxnSpPr>
          <p:nvPr/>
        </p:nvCxnSpPr>
        <p:spPr>
          <a:xfrm flipV="1">
            <a:off x="9276607" y="2218507"/>
            <a:ext cx="1026722" cy="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3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 example – phish server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76F0C-0BBE-6B4C-86A1-8E058585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6236"/>
            <a:ext cx="10927770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 err="1"/>
              <a:t>GoPhish</a:t>
            </a:r>
            <a:r>
              <a:rPr lang="en-US" sz="3200" dirty="0"/>
              <a:t> phishing server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 err="1"/>
              <a:t>DigitalOcean</a:t>
            </a:r>
            <a:r>
              <a:rPr lang="en-US" sz="3200" dirty="0"/>
              <a:t> provider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/>
              <a:t>Setup: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In DO, set up:</a:t>
            </a:r>
          </a:p>
          <a:p>
            <a:pPr lvl="3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API key</a:t>
            </a:r>
          </a:p>
          <a:p>
            <a:pPr lvl="3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0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ssh</a:t>
            </a:r>
            <a:r>
              <a:rPr lang="en-US" sz="3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key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Shell script will get config info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Terraform will spin it up</a:t>
            </a:r>
          </a:p>
        </p:txBody>
      </p:sp>
      <p:pic>
        <p:nvPicPr>
          <p:cNvPr id="14338" name="Picture 2" descr="Gophish: Open-Source Phishing Toolkit | CYBERPUNK">
            <a:extLst>
              <a:ext uri="{FF2B5EF4-FFF2-40B4-BE49-F238E27FC236}">
                <a16:creationId xmlns:a16="http://schemas.microsoft.com/office/drawing/2014/main" id="{77935F3B-43FB-0A43-8E30-55AEA0F6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108" y="2306514"/>
            <a:ext cx="3873336" cy="213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igitalOcean - Wikipedia">
            <a:extLst>
              <a:ext uri="{FF2B5EF4-FFF2-40B4-BE49-F238E27FC236}">
                <a16:creationId xmlns:a16="http://schemas.microsoft.com/office/drawing/2014/main" id="{3E367009-0099-6B42-8CEA-E10C3AD4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30" y="4478289"/>
            <a:ext cx="2079170" cy="207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62F1D82-17E8-614C-AB31-B5B8D924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4" y="0"/>
            <a:ext cx="735571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41033-96DA-1948-B2C6-BBB5FA2397CC}"/>
              </a:ext>
            </a:extLst>
          </p:cNvPr>
          <p:cNvSpPr txBox="1"/>
          <p:nvPr/>
        </p:nvSpPr>
        <p:spPr>
          <a:xfrm>
            <a:off x="195943" y="179615"/>
            <a:ext cx="19241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Shell Script</a:t>
            </a:r>
          </a:p>
        </p:txBody>
      </p:sp>
    </p:spTree>
    <p:extLst>
      <p:ext uri="{BB962C8B-B14F-4D97-AF65-F5344CB8AC3E}">
        <p14:creationId xmlns:p14="http://schemas.microsoft.com/office/powerpoint/2010/main" val="133806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33A782E-8E03-0A4F-B947-0E800206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23" y="0"/>
            <a:ext cx="636855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A37A9-47F4-0447-99CD-D4588808A9A3}"/>
              </a:ext>
            </a:extLst>
          </p:cNvPr>
          <p:cNvSpPr txBox="1"/>
          <p:nvPr/>
        </p:nvSpPr>
        <p:spPr>
          <a:xfrm>
            <a:off x="0" y="130630"/>
            <a:ext cx="27109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Terraform Script</a:t>
            </a:r>
          </a:p>
        </p:txBody>
      </p:sp>
    </p:spTree>
    <p:extLst>
      <p:ext uri="{BB962C8B-B14F-4D97-AF65-F5344CB8AC3E}">
        <p14:creationId xmlns:p14="http://schemas.microsoft.com/office/powerpoint/2010/main" val="321228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EA7764-A3CE-E748-A96A-5DC0D198C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3915" y="1280324"/>
            <a:ext cx="7563446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Phishing server is protected behind firewall rules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Can </a:t>
            </a:r>
            <a:r>
              <a:rPr lang="en-US" sz="3200" dirty="0" err="1"/>
              <a:t>ssh</a:t>
            </a:r>
            <a:r>
              <a:rPr lang="en-US" sz="3200" dirty="0"/>
              <a:t> in and run the </a:t>
            </a:r>
            <a:r>
              <a:rPr lang="en-US" sz="3200" dirty="0" err="1"/>
              <a:t>gophish</a:t>
            </a:r>
            <a:r>
              <a:rPr lang="en-US" sz="3200" dirty="0"/>
              <a:t> server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Much quicker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More flexible during live operations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2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2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410" name="Picture 2" descr="Image">
            <a:extLst>
              <a:ext uri="{FF2B5EF4-FFF2-40B4-BE49-F238E27FC236}">
                <a16:creationId xmlns:a16="http://schemas.microsoft.com/office/drawing/2014/main" id="{8C0A6707-43B2-4544-AC16-2DAC3B6B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28" y="1823660"/>
            <a:ext cx="4305299" cy="166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">
            <a:extLst>
              <a:ext uri="{FF2B5EF4-FFF2-40B4-BE49-F238E27FC236}">
                <a16:creationId xmlns:a16="http://schemas.microsoft.com/office/drawing/2014/main" id="{678C0EA5-4679-C840-83F5-08D92E85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758" y="3783347"/>
            <a:ext cx="5211969" cy="17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46D7EA-9A0A-C547-A6EB-5A9AE474C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 example – phish server</a:t>
            </a:r>
          </a:p>
        </p:txBody>
      </p:sp>
    </p:spTree>
    <p:extLst>
      <p:ext uri="{BB962C8B-B14F-4D97-AF65-F5344CB8AC3E}">
        <p14:creationId xmlns:p14="http://schemas.microsoft.com/office/powerpoint/2010/main" val="2594579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 example – redirectors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76F0C-0BBE-6B4C-86A1-8E058585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9614" y="790293"/>
            <a:ext cx="10927770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Put in front of C2 servers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Red Team domains for the redirectors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/>
              <a:t>Only allow C2 traffic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/>
              <a:t>Redirect all other traffic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Apache </a:t>
            </a:r>
            <a:r>
              <a:rPr lang="en-US" sz="3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Mod_Rewrite</a:t>
            </a:r>
            <a:endParaRPr lang="en-US" sz="3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 </a:t>
            </a:r>
            <a:r>
              <a:rPr lang="en-US" sz="3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Linode</a:t>
            </a: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, set up: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Personal access token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On host: </a:t>
            </a:r>
            <a:r>
              <a:rPr lang="en-US" sz="3400" dirty="0"/>
              <a:t>generate </a:t>
            </a:r>
            <a:r>
              <a:rPr lang="en-US" sz="3400" dirty="0" err="1"/>
              <a:t>ssh</a:t>
            </a:r>
            <a:r>
              <a:rPr lang="en-US" sz="3400" dirty="0"/>
              <a:t> key pair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ow to Enable Apache mod_rewrite Module in Ubuntu &amp; LinuxMint - Hack The  Sec-Leading Resource Of Linux Tutorial">
            <a:extLst>
              <a:ext uri="{FF2B5EF4-FFF2-40B4-BE49-F238E27FC236}">
                <a16:creationId xmlns:a16="http://schemas.microsoft.com/office/drawing/2014/main" id="{E8173A5A-69DA-2240-9555-71C71452D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37" y="1706974"/>
            <a:ext cx="3264876" cy="174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Linode | cPanel">
            <a:extLst>
              <a:ext uri="{FF2B5EF4-FFF2-40B4-BE49-F238E27FC236}">
                <a16:creationId xmlns:a16="http://schemas.microsoft.com/office/drawing/2014/main" id="{4AEE5F1F-7F1A-1B45-8656-EDF1E6B6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837" y="3760698"/>
            <a:ext cx="3840843" cy="185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41033-96DA-1948-B2C6-BBB5FA2397CC}"/>
              </a:ext>
            </a:extLst>
          </p:cNvPr>
          <p:cNvSpPr txBox="1"/>
          <p:nvPr/>
        </p:nvSpPr>
        <p:spPr>
          <a:xfrm>
            <a:off x="195943" y="179615"/>
            <a:ext cx="2057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Shell Script </a:t>
            </a:r>
          </a:p>
          <a:p>
            <a:r>
              <a:rPr lang="en-US" sz="2600" dirty="0"/>
              <a:t>(for http redirector)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57DD9EB-D9BD-2448-A538-7A853C2D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32" y="-458400"/>
            <a:ext cx="5252335" cy="7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0099-B22D-9B4C-ADDA-D97E9C3E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42635"/>
            <a:ext cx="9291215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2F185-0C43-8F42-A777-428B13284B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875" y="2698713"/>
            <a:ext cx="4872945" cy="326449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052" name="Picture 4" descr="Congratulations to the Winners of &quot;Twilio SMS for Force.com&quot; On Cloudspokes  - Twilio">
            <a:extLst>
              <a:ext uri="{FF2B5EF4-FFF2-40B4-BE49-F238E27FC236}">
                <a16:creationId xmlns:a16="http://schemas.microsoft.com/office/drawing/2014/main" id="{DC889CDC-C3C1-4B42-AE1F-D3192C70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70" y="1358479"/>
            <a:ext cx="1301953" cy="130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095F27A-8C31-844A-88A7-A080BD4CB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12541" y="1066466"/>
            <a:ext cx="1460575" cy="1460575"/>
          </a:xfrm>
          <a:prstGeom prst="rect">
            <a:avLst/>
          </a:prstGeom>
        </p:spPr>
      </p:pic>
      <p:pic>
        <p:nvPicPr>
          <p:cNvPr id="9" name="Picture 8" descr="Shape, icon&#10;&#10;Description automatically generated">
            <a:extLst>
              <a:ext uri="{FF2B5EF4-FFF2-40B4-BE49-F238E27FC236}">
                <a16:creationId xmlns:a16="http://schemas.microsoft.com/office/drawing/2014/main" id="{1283AFD6-488C-434C-A49B-4F580038B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97819" y="1066466"/>
            <a:ext cx="1480780" cy="1673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E56EB-552D-4848-861C-7682EC3F4321}"/>
              </a:ext>
            </a:extLst>
          </p:cNvPr>
          <p:cNvSpPr txBox="1"/>
          <p:nvPr/>
        </p:nvSpPr>
        <p:spPr>
          <a:xfrm>
            <a:off x="268074" y="1796753"/>
            <a:ext cx="6350261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Red Team @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Husband and Father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NC is home, but live in Austin,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Enjoy macOS post exploitation and infra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Love </a:t>
            </a:r>
            <a:r>
              <a:rPr lang="en-US" sz="3200" dirty="0">
                <a:solidFill>
                  <a:srgbClr val="00B0F0"/>
                </a:solidFill>
              </a:rPr>
              <a:t>80s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F5A9B"/>
                </a:solidFill>
              </a:rPr>
              <a:t>90s</a:t>
            </a:r>
            <a:r>
              <a:rPr lang="en-US" sz="3200" dirty="0"/>
              <a:t> nostalgia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NC has the best </a:t>
            </a:r>
            <a:r>
              <a:rPr lang="en-US" sz="3200" dirty="0" err="1"/>
              <a:t>bbq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8" name="Picture 4" descr="Surprised Face Emoji | Surprise face, Surprised emoji, Shocked emoji">
            <a:extLst>
              <a:ext uri="{FF2B5EF4-FFF2-40B4-BE49-F238E27FC236}">
                <a16:creationId xmlns:a16="http://schemas.microsoft.com/office/drawing/2014/main" id="{890C247E-1754-AE40-879C-34F2B427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960" y="5234972"/>
            <a:ext cx="728234" cy="72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olinaCon hack the pig logo">
            <a:extLst>
              <a:ext uri="{FF2B5EF4-FFF2-40B4-BE49-F238E27FC236}">
                <a16:creationId xmlns:a16="http://schemas.microsoft.com/office/drawing/2014/main" id="{78FABB47-E3C4-194E-87D3-EC628DBD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77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A37A9-47F4-0447-99CD-D4588808A9A3}"/>
              </a:ext>
            </a:extLst>
          </p:cNvPr>
          <p:cNvSpPr txBox="1"/>
          <p:nvPr/>
        </p:nvSpPr>
        <p:spPr>
          <a:xfrm>
            <a:off x="0" y="130630"/>
            <a:ext cx="29117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Apache Files</a:t>
            </a:r>
            <a:r>
              <a:rPr lang="en-US" sz="2600" dirty="0"/>
              <a:t> (template copies stored locally and later copied to the new </a:t>
            </a:r>
            <a:r>
              <a:rPr lang="en-US" sz="2600" dirty="0" err="1"/>
              <a:t>linode</a:t>
            </a:r>
            <a:r>
              <a:rPr lang="en-US" sz="2600" dirty="0"/>
              <a:t> redirector)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78CEF79-57C1-8F47-9B97-6A8D355DD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878" y="384295"/>
            <a:ext cx="6374493" cy="36459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37770C-04F8-364D-A9B7-9A0F9EEC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99" y="5120202"/>
            <a:ext cx="6413500" cy="1778000"/>
          </a:xfrm>
          <a:prstGeom prst="rect">
            <a:avLst/>
          </a:prstGeom>
        </p:spPr>
      </p:pic>
      <p:pic>
        <p:nvPicPr>
          <p:cNvPr id="9" name="Picture 8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D40630A2-10A7-C746-B766-6F5EA49A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418" y="5000505"/>
            <a:ext cx="3162300" cy="147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B1864-A907-7A4D-A3F0-97E2FC822171}"/>
              </a:ext>
            </a:extLst>
          </p:cNvPr>
          <p:cNvSpPr txBox="1"/>
          <p:nvPr/>
        </p:nvSpPr>
        <p:spPr>
          <a:xfrm>
            <a:off x="5145579" y="14963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000-default.conf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44FA3-ECF5-7F47-AF98-7454503CF27F}"/>
              </a:ext>
            </a:extLst>
          </p:cNvPr>
          <p:cNvSpPr txBox="1"/>
          <p:nvPr/>
        </p:nvSpPr>
        <p:spPr>
          <a:xfrm>
            <a:off x="8404802" y="455971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  <a:r>
              <a:rPr lang="en-US" dirty="0" err="1">
                <a:solidFill>
                  <a:schemeClr val="accent4"/>
                </a:solidFill>
              </a:rPr>
              <a:t>htaccess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553E-9A09-E144-8FD3-97D6053811D2}"/>
              </a:ext>
            </a:extLst>
          </p:cNvPr>
          <p:cNvSpPr txBox="1"/>
          <p:nvPr/>
        </p:nvSpPr>
        <p:spPr>
          <a:xfrm>
            <a:off x="0" y="4631173"/>
            <a:ext cx="550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apache2.conf: ensure your local copy includes this</a:t>
            </a:r>
          </a:p>
        </p:txBody>
      </p:sp>
    </p:spTree>
    <p:extLst>
      <p:ext uri="{BB962C8B-B14F-4D97-AF65-F5344CB8AC3E}">
        <p14:creationId xmlns:p14="http://schemas.microsoft.com/office/powerpoint/2010/main" val="266538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A37A9-47F4-0447-99CD-D4588808A9A3}"/>
              </a:ext>
            </a:extLst>
          </p:cNvPr>
          <p:cNvSpPr txBox="1"/>
          <p:nvPr/>
        </p:nvSpPr>
        <p:spPr>
          <a:xfrm>
            <a:off x="0" y="130630"/>
            <a:ext cx="29117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Terraform Script </a:t>
            </a:r>
            <a:r>
              <a:rPr lang="en-US" sz="2600" dirty="0"/>
              <a:t>(for http redirector)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2669030-D3A2-6447-BD75-450442BA7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76" y="0"/>
            <a:ext cx="4765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31C715-31D4-8B46-AF94-95FA7FA7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06" y="0"/>
            <a:ext cx="10415587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run, redirector is up!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EE2E177-2418-0C48-93B5-CD9F5C90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56" y="1049235"/>
            <a:ext cx="9107886" cy="56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30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A37A9-47F4-0447-99CD-D4588808A9A3}"/>
              </a:ext>
            </a:extLst>
          </p:cNvPr>
          <p:cNvSpPr txBox="1"/>
          <p:nvPr/>
        </p:nvSpPr>
        <p:spPr>
          <a:xfrm>
            <a:off x="156633" y="80674"/>
            <a:ext cx="11448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SSL Redirector Apache Files</a:t>
            </a:r>
            <a:r>
              <a:rPr lang="en-US" sz="2600" dirty="0"/>
              <a:t> (template copies stored locally and later copied to the new </a:t>
            </a:r>
            <a:r>
              <a:rPr lang="en-US" sz="2600" dirty="0" err="1"/>
              <a:t>linode</a:t>
            </a:r>
            <a:r>
              <a:rPr lang="en-US" sz="2600" dirty="0"/>
              <a:t> redirector)</a:t>
            </a:r>
          </a:p>
        </p:txBody>
      </p:sp>
      <p:pic>
        <p:nvPicPr>
          <p:cNvPr id="9" name="Picture 8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D40630A2-10A7-C746-B766-6F5EA49A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010" y="5384800"/>
            <a:ext cx="3162300" cy="147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B1864-A907-7A4D-A3F0-97E2FC822171}"/>
              </a:ext>
            </a:extLst>
          </p:cNvPr>
          <p:cNvSpPr txBox="1"/>
          <p:nvPr/>
        </p:nvSpPr>
        <p:spPr>
          <a:xfrm>
            <a:off x="1957831" y="1968337"/>
            <a:ext cx="190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000-default.conf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44FA3-ECF5-7F47-AF98-7454503CF27F}"/>
              </a:ext>
            </a:extLst>
          </p:cNvPr>
          <p:cNvSpPr txBox="1"/>
          <p:nvPr/>
        </p:nvSpPr>
        <p:spPr>
          <a:xfrm>
            <a:off x="8165895" y="136125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.</a:t>
            </a:r>
            <a:r>
              <a:rPr lang="en-US" dirty="0" err="1">
                <a:solidFill>
                  <a:schemeClr val="accent4"/>
                </a:solidFill>
              </a:rPr>
              <a:t>htaccess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553E-9A09-E144-8FD3-97D6053811D2}"/>
              </a:ext>
            </a:extLst>
          </p:cNvPr>
          <p:cNvSpPr txBox="1"/>
          <p:nvPr/>
        </p:nvSpPr>
        <p:spPr>
          <a:xfrm>
            <a:off x="6230541" y="5015468"/>
            <a:ext cx="550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apache2.conf: ensure your local copy includes this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34A1235-8E05-5442-A4EA-D5971E606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33" y="2337669"/>
            <a:ext cx="5503238" cy="429692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F986FFAA-1C2B-0C47-9013-D1B90016E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451" y="1738072"/>
            <a:ext cx="5717784" cy="28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0A37A9-47F4-0447-99CD-D4588808A9A3}"/>
              </a:ext>
            </a:extLst>
          </p:cNvPr>
          <p:cNvSpPr txBox="1"/>
          <p:nvPr/>
        </p:nvSpPr>
        <p:spPr>
          <a:xfrm>
            <a:off x="0" y="130630"/>
            <a:ext cx="29117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4"/>
                </a:solidFill>
              </a:rPr>
              <a:t>Terraform Script </a:t>
            </a:r>
            <a:r>
              <a:rPr lang="en-US" sz="2600" dirty="0"/>
              <a:t>(for SSL redirector)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F9F12BD-8D1B-484A-9F85-08772EC03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451" y="0"/>
            <a:ext cx="5565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5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Benefits of this approach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76F0C-0BBE-6B4C-86A1-8E058585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7636"/>
            <a:ext cx="7592786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Takes the pain out of </a:t>
            </a:r>
            <a:r>
              <a:rPr lang="en-US" sz="2400" dirty="0" err="1"/>
              <a:t>mod_rewrite</a:t>
            </a:r>
            <a:r>
              <a:rPr lang="en-US" sz="2400" dirty="0"/>
              <a:t> config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Takes care of SSL cert for new redirector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Redirectors are C2 agnostic 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Filter by request header values 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 err="1"/>
              <a:t>Mod_rewrite</a:t>
            </a:r>
            <a:r>
              <a:rPr lang="en-US" sz="2400" dirty="0"/>
              <a:t> provides more granularity than </a:t>
            </a:r>
            <a:r>
              <a:rPr lang="en-US" sz="2400" dirty="0" err="1"/>
              <a:t>socat</a:t>
            </a:r>
            <a:endParaRPr lang="en-US" sz="2400" dirty="0"/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 err="1"/>
              <a:t>socat</a:t>
            </a:r>
            <a:r>
              <a:rPr lang="en-US" sz="2400" dirty="0"/>
              <a:t> is good for when you want to simply redirect all traffic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More resilient when domain gets burned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Spin up a new redirector with a new domain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Back end C2 infra not exposed</a:t>
            </a:r>
          </a:p>
        </p:txBody>
      </p:sp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Last Dragon - The Last Dragon (Original Long Soundtrack Version) -  YouTube">
            <a:extLst>
              <a:ext uri="{FF2B5EF4-FFF2-40B4-BE49-F238E27FC236}">
                <a16:creationId xmlns:a16="http://schemas.microsoft.com/office/drawing/2014/main" id="{07F21FD9-DE9A-C343-8552-1FA83E62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786" y="2705724"/>
            <a:ext cx="4275766" cy="240511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65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Lessons learned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776F0C-0BBE-6B4C-86A1-8E0585851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42901" y="986236"/>
            <a:ext cx="8001001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Can’t automate red teaming itself, but automation can be helpful!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Lots of different approaches/tools for automation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Pick what you are most comfortable with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Should be scalable, secure, and flexible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I recommend red teams automate as much infra management as possible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Maintain good documentation on your infrastructure setup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If possible, have both a segmented internal infra environment as well as a fully external infra environment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Will help with different exercise scenarios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2400" dirty="0"/>
          </a:p>
        </p:txBody>
      </p:sp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Eddie Murphy's 'Beverly Hills Cop 4' Lands at Netflix | TheGWW.com">
            <a:extLst>
              <a:ext uri="{FF2B5EF4-FFF2-40B4-BE49-F238E27FC236}">
                <a16:creationId xmlns:a16="http://schemas.microsoft.com/office/drawing/2014/main" id="{84251DCB-2F93-1945-BC85-C3456A005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72" y="2613570"/>
            <a:ext cx="4381328" cy="2463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9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arolinaCon hack the pig logo">
            <a:extLst>
              <a:ext uri="{FF2B5EF4-FFF2-40B4-BE49-F238E27FC236}">
                <a16:creationId xmlns:a16="http://schemas.microsoft.com/office/drawing/2014/main" id="{66EC6D89-6C6F-A343-B7D8-47788C356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C48EF6F-9712-274B-BEFC-9493BFF6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461619"/>
            <a:ext cx="10415587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5BD7D-9F4E-5143-A137-F090D8CF6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6236"/>
            <a:ext cx="11691258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My blog on Red Team Infra Automation: </a:t>
            </a:r>
            <a:r>
              <a:rPr lang="en-US" sz="2100" dirty="0">
                <a:hlinkClick r:id="rId3"/>
              </a:rPr>
              <a:t>https://medium.com/red-teaming-with-a-blue-team-mentality/b4c613308beb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My </a:t>
            </a:r>
            <a:r>
              <a:rPr lang="en-US" sz="2100" dirty="0" err="1"/>
              <a:t>Linode</a:t>
            </a:r>
            <a:r>
              <a:rPr lang="en-US" sz="2100" dirty="0"/>
              <a:t> Terraform Scripts: </a:t>
            </a:r>
            <a:r>
              <a:rPr lang="en-US" sz="2100" dirty="0">
                <a:hlinkClick r:id="rId4"/>
              </a:rPr>
              <a:t>https://github.com/cedowens/Linode_Terraform_Scripts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My Digital Ocean Terraform Scripts: </a:t>
            </a:r>
            <a:r>
              <a:rPr lang="en-US" sz="2100" dirty="0">
                <a:hlinkClick r:id="rId5"/>
              </a:rPr>
              <a:t>https://github.com/cedowens/Terraform_DigitalOcean_Scripts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My </a:t>
            </a:r>
            <a:r>
              <a:rPr lang="en-US" sz="2100" dirty="0" err="1"/>
              <a:t>mod_rewrite</a:t>
            </a:r>
            <a:r>
              <a:rPr lang="en-US" sz="2100" dirty="0"/>
              <a:t> Automation Scripts: </a:t>
            </a:r>
            <a:r>
              <a:rPr lang="en-US" sz="2100" dirty="0">
                <a:hlinkClick r:id="rId6"/>
              </a:rPr>
              <a:t>https://github.com/cedowens/Mod_Rewrite_Automation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Tim </a:t>
            </a:r>
            <a:r>
              <a:rPr lang="en-US" sz="2100" dirty="0" err="1"/>
              <a:t>MalcomVetter’s</a:t>
            </a:r>
            <a:r>
              <a:rPr lang="en-US" sz="2100" dirty="0"/>
              <a:t> blog on Safe Red Team Infra: </a:t>
            </a:r>
            <a:r>
              <a:rPr lang="en-US" sz="2100" dirty="0">
                <a:hlinkClick r:id="rId7"/>
              </a:rPr>
              <a:t>https://malcomvetter.medium.com/safe-red-team-infrastructure-c5d6a0f13fac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100" dirty="0"/>
              <a:t>Jeff Dimmock’s wiki on Red Team Infra: </a:t>
            </a:r>
            <a:r>
              <a:rPr lang="en-US" sz="2100" dirty="0">
                <a:hlinkClick r:id="rId8"/>
              </a:rPr>
              <a:t>https://github.com/bluscreenofjeff/Red-Team-Infrastructure-Wiki</a:t>
            </a:r>
            <a:endParaRPr lang="en-US" sz="21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2200" dirty="0"/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183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63" y="1396424"/>
            <a:ext cx="10415587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Thank you!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17410" name="Picture 2" descr="Weekend at Bernie's (1989) directed by Ted Kotcheff • Reviews, film + cast  • Letterboxd">
            <a:extLst>
              <a:ext uri="{FF2B5EF4-FFF2-40B4-BE49-F238E27FC236}">
                <a16:creationId xmlns:a16="http://schemas.microsoft.com/office/drawing/2014/main" id="{D42B2454-60B4-AE44-8875-A5927FF01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16" y="2594069"/>
            <a:ext cx="6464968" cy="36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arolinaCon hack the pig logo">
            <a:extLst>
              <a:ext uri="{FF2B5EF4-FFF2-40B4-BE49-F238E27FC236}">
                <a16:creationId xmlns:a16="http://schemas.microsoft.com/office/drawing/2014/main" id="{74E584E9-2F54-CB44-9717-3342029D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81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61619"/>
            <a:ext cx="9291215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116A-4B13-F648-A13D-1BA7EA50F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225" y="2171756"/>
            <a:ext cx="6263671" cy="3450613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A Brief Look At Red Teams Today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Opportunities for Automation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Examples of Automation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Lessons Learned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7F1CF-FFFD-FB4A-B3AE-4A4911B421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424" y="1798926"/>
            <a:ext cx="3614127" cy="399260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6" descr="CarolinaCon hack the pig logo">
            <a:extLst>
              <a:ext uri="{FF2B5EF4-FFF2-40B4-BE49-F238E27FC236}">
                <a16:creationId xmlns:a16="http://schemas.microsoft.com/office/drawing/2014/main" id="{1E53589F-DA25-CB4A-917B-54F4FE7F1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16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06" y="2904382"/>
            <a:ext cx="10415587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Overview of red teams today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3" name="Picture 6" descr="CarolinaCon hack the pig logo">
            <a:extLst>
              <a:ext uri="{FF2B5EF4-FFF2-40B4-BE49-F238E27FC236}">
                <a16:creationId xmlns:a16="http://schemas.microsoft.com/office/drawing/2014/main" id="{D71138AD-0FD6-7048-9EFE-A5F197CA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75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Red team – a loaded 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E085C5CD-A1E1-994F-818C-73EC078B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35802" y="1040172"/>
            <a:ext cx="8158572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Program planning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Operations planning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Research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Tool development/customization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Infrastructure management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Operations execution (running the ops)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Debriefing and communicating with execs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Blue team collaboration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1C95F94C-BEFC-B94C-8331-EF7671A0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999" y="2089407"/>
            <a:ext cx="3927475" cy="3429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Red team – a loaded 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E085C5CD-A1E1-994F-818C-73EC078B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84788" y="1731338"/>
            <a:ext cx="7480393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Internal corporate red teams are often small in size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Always more work to do than available bandwidth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Maximizing time is key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800" dirty="0"/>
              <a:t>Automation to the rescue!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</p:txBody>
      </p:sp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5 Simple Daily Habits That Will Make You a Superhero - Influencive">
            <a:extLst>
              <a:ext uri="{FF2B5EF4-FFF2-40B4-BE49-F238E27FC236}">
                <a16:creationId xmlns:a16="http://schemas.microsoft.com/office/drawing/2014/main" id="{190C7FD4-81FC-B844-973B-E01B8830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05" y="2407893"/>
            <a:ext cx="4896395" cy="282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9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06" y="2904382"/>
            <a:ext cx="10415587" cy="104923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Opportunities for automation</a:t>
            </a:r>
            <a:endParaRPr lang="en-US" sz="4800" b="1" dirty="0">
              <a:solidFill>
                <a:schemeClr val="tx1"/>
              </a:solidFill>
            </a:endParaRPr>
          </a:p>
        </p:txBody>
      </p:sp>
      <p:pic>
        <p:nvPicPr>
          <p:cNvPr id="3" name="Picture 6" descr="CarolinaCon hack the pig logo">
            <a:extLst>
              <a:ext uri="{FF2B5EF4-FFF2-40B4-BE49-F238E27FC236}">
                <a16:creationId xmlns:a16="http://schemas.microsoft.com/office/drawing/2014/main" id="{D71138AD-0FD6-7048-9EFE-A5F197CA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08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Infrastructure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E085C5CD-A1E1-994F-818C-73EC078B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" y="732286"/>
            <a:ext cx="7864401" cy="3450613"/>
          </a:xfrm>
          <a:noFill/>
        </p:spPr>
        <p:txBody>
          <a:bodyPr>
            <a:noAutofit/>
          </a:bodyPr>
          <a:lstStyle/>
          <a:p>
            <a:pPr marL="457200" lvl="1" indent="0">
              <a:buClr>
                <a:schemeClr val="accent6">
                  <a:lumMod val="60000"/>
                  <a:lumOff val="40000"/>
                </a:schemeClr>
              </a:buClr>
              <a:buNone/>
            </a:pPr>
            <a:endParaRPr lang="en-US" sz="3000" dirty="0"/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600" b="1" dirty="0"/>
              <a:t>Infra is one of the core needs of red teams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Secure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Realistic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Scalable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Flexible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600" b="1" dirty="0"/>
              <a:t>Infra needed for various reasons: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Phishing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Command and Control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Exfiltration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File Hosting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200" dirty="0"/>
              <a:t>Redirectors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</a:pPr>
            <a:endParaRPr lang="en-US" sz="3000" dirty="0"/>
          </a:p>
        </p:txBody>
      </p:sp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in by Carlos Giron on WhereWouldWeBeWithoutEntertainment | Back to the  future, Emmett brown, Time travel">
            <a:extLst>
              <a:ext uri="{FF2B5EF4-FFF2-40B4-BE49-F238E27FC236}">
                <a16:creationId xmlns:a16="http://schemas.microsoft.com/office/drawing/2014/main" id="{43C0A8CB-9890-D641-8F3B-18F509B1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74" y="1596906"/>
            <a:ext cx="3937000" cy="4064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92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DD8B-B9D0-F64C-A266-FD538C49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096" y="207669"/>
            <a:ext cx="9291215" cy="10492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Infra needs – phishing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FD79B-7DCD-CE46-AF72-28402AD66B40}"/>
              </a:ext>
            </a:extLst>
          </p:cNvPr>
          <p:cNvSpPr txBox="1"/>
          <p:nvPr/>
        </p:nvSpPr>
        <p:spPr>
          <a:xfrm>
            <a:off x="369526" y="4965221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BD378-0A99-FE42-A0E7-903B0DBCF5B3}"/>
              </a:ext>
            </a:extLst>
          </p:cNvPr>
          <p:cNvSpPr txBox="1"/>
          <p:nvPr/>
        </p:nvSpPr>
        <p:spPr>
          <a:xfrm>
            <a:off x="2883880" y="5005310"/>
            <a:ext cx="8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15%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4D8AAE-6BE1-1944-8F47-804C8A2F74D6}"/>
              </a:ext>
            </a:extLst>
          </p:cNvPr>
          <p:cNvCxnSpPr/>
          <p:nvPr/>
        </p:nvCxnSpPr>
        <p:spPr>
          <a:xfrm>
            <a:off x="863336" y="3456645"/>
            <a:ext cx="2882831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" descr="CarolinaCon hack the pig logo">
            <a:extLst>
              <a:ext uri="{FF2B5EF4-FFF2-40B4-BE49-F238E27FC236}">
                <a16:creationId xmlns:a16="http://schemas.microsoft.com/office/drawing/2014/main" id="{EE7E271B-7FCF-E141-893C-739FCDE75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1" y="5791534"/>
            <a:ext cx="1173529" cy="110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2F5D353-1F3E-2244-87D7-A4820ED6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96" y="1000600"/>
            <a:ext cx="9495992" cy="56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2691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{085641EC-C233-0544-BCCF-E27F2E21CC7F}tf10001119</Template>
  <TotalTime>21322</TotalTime>
  <Words>713</Words>
  <Application>Microsoft Macintosh PowerPoint</Application>
  <PresentationFormat>Widescreen</PresentationFormat>
  <Paragraphs>142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Rockwell</vt:lpstr>
      <vt:lpstr>Gallery</vt:lpstr>
      <vt:lpstr>Practical Infrastructure Automation for Red Teams</vt:lpstr>
      <vt:lpstr>BIO</vt:lpstr>
      <vt:lpstr>AGENDA</vt:lpstr>
      <vt:lpstr>Overview of red teams today</vt:lpstr>
      <vt:lpstr>Red team – a loaded plate</vt:lpstr>
      <vt:lpstr>Red team – a loaded plate</vt:lpstr>
      <vt:lpstr>Opportunities for automation</vt:lpstr>
      <vt:lpstr>Infrastructure needs</vt:lpstr>
      <vt:lpstr>Infra needs – phishing</vt:lpstr>
      <vt:lpstr>Infra needs – redirectors</vt:lpstr>
      <vt:lpstr>Infra needs – C2</vt:lpstr>
      <vt:lpstr>Automation examples</vt:lpstr>
      <vt:lpstr>Automation examples - overview</vt:lpstr>
      <vt:lpstr>Automation example – phish server</vt:lpstr>
      <vt:lpstr>PowerPoint Presentation</vt:lpstr>
      <vt:lpstr>PowerPoint Presentation</vt:lpstr>
      <vt:lpstr>Automation example – phish server</vt:lpstr>
      <vt:lpstr>Automation example – redirectors</vt:lpstr>
      <vt:lpstr>PowerPoint Presentation</vt:lpstr>
      <vt:lpstr>PowerPoint Presentation</vt:lpstr>
      <vt:lpstr>PowerPoint Presentation</vt:lpstr>
      <vt:lpstr>When run, redirector is up!</vt:lpstr>
      <vt:lpstr>PowerPoint Presentation</vt:lpstr>
      <vt:lpstr>PowerPoint Presentation</vt:lpstr>
      <vt:lpstr>Benefits of this approach</vt:lpstr>
      <vt:lpstr>Lessons learned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Infection Analysis on macOS Hosts</dc:title>
  <dc:creator>Cedric Owens</dc:creator>
  <cp:lastModifiedBy>Cedric Owens</cp:lastModifiedBy>
  <cp:revision>302</cp:revision>
  <cp:lastPrinted>2020-01-05T04:10:11Z</cp:lastPrinted>
  <dcterms:created xsi:type="dcterms:W3CDTF">2020-01-03T15:04:54Z</dcterms:created>
  <dcterms:modified xsi:type="dcterms:W3CDTF">2021-04-26T16:28:56Z</dcterms:modified>
</cp:coreProperties>
</file>